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58" autoAdjust="0"/>
    <p:restoredTop sz="94660"/>
  </p:normalViewPr>
  <p:slideViewPr>
    <p:cSldViewPr snapToGrid="0">
      <p:cViewPr varScale="1">
        <p:scale>
          <a:sx n="77" d="100"/>
          <a:sy n="77" d="100"/>
        </p:scale>
        <p:origin x="120" y="9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212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397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917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405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607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078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590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23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634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958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4016" y="6047232"/>
            <a:ext cx="2036065" cy="17888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76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573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057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Budget Tools 2</a:t>
            </a:r>
            <a:r>
              <a:rPr lang="en-US" baseline="30000" dirty="0" smtClean="0"/>
              <a:t>nd</a:t>
            </a:r>
            <a:r>
              <a:rPr lang="en-US" dirty="0" smtClean="0"/>
              <a:t> Ed.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Module </a:t>
            </a:r>
            <a:r>
              <a:rPr lang="en-US" dirty="0" smtClean="0"/>
              <a:t>15</a:t>
            </a:r>
          </a:p>
          <a:p>
            <a:r>
              <a:rPr lang="en-US" b="1" cap="small" dirty="0"/>
              <a:t>Budget Cutbacks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98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Learning Objectives: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Understand </a:t>
            </a:r>
            <a:r>
              <a:rPr lang="en-US" dirty="0"/>
              <a:t>the </a:t>
            </a:r>
            <a:r>
              <a:rPr lang="en-US" dirty="0" err="1"/>
              <a:t>decremental</a:t>
            </a:r>
            <a:r>
              <a:rPr lang="en-US" dirty="0"/>
              <a:t> steps of cutting budgets</a:t>
            </a:r>
          </a:p>
          <a:p>
            <a:pPr lvl="0"/>
            <a:r>
              <a:rPr lang="en-US" dirty="0"/>
              <a:t>Understand more extensive budget reductions</a:t>
            </a:r>
          </a:p>
          <a:p>
            <a:r>
              <a:rPr lang="en-US" dirty="0"/>
              <a:t>Identify strategic approaches to cutbacks</a:t>
            </a:r>
          </a:p>
        </p:txBody>
      </p:sp>
    </p:spTree>
    <p:extLst>
      <p:ext uri="{BB962C8B-B14F-4D97-AF65-F5344CB8AC3E}">
        <p14:creationId xmlns:p14="http://schemas.microsoft.com/office/powerpoint/2010/main" val="27131587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29</Words>
  <Application>Microsoft Office PowerPoint</Application>
  <PresentationFormat>Widescreen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Budget Tools 2nd Ed.</vt:lpstr>
      <vt:lpstr>Learning Objectives: 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 Tools 2nd Ed.</dc:title>
  <dc:creator>Dan Williams</dc:creator>
  <cp:lastModifiedBy>Dan Williams</cp:lastModifiedBy>
  <cp:revision>12</cp:revision>
  <dcterms:created xsi:type="dcterms:W3CDTF">2014-08-08T22:51:06Z</dcterms:created>
  <dcterms:modified xsi:type="dcterms:W3CDTF">2014-08-09T19:51:09Z</dcterms:modified>
</cp:coreProperties>
</file>